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6570-AB14-4D45-97F0-B8690B97609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4FB5-6D3B-484E-96CB-7C15115ED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sedova@hse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nfjournal.ru" TargetMode="External"/><Relationship Id="rId2" Type="http://schemas.openxmlformats.org/officeDocument/2006/relationships/hyperlink" Target="http://euroasia-science.ru/opublikovat-staty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uciferyy.fvds.ru/unsubscribe.php?M=1599748&amp;C=f2da59709027847f53b85b65ad1a1d54&amp;L=21&amp;N=74" TargetMode="External"/><Relationship Id="rId2" Type="http://schemas.openxmlformats.org/officeDocument/2006/relationships/hyperlink" Target="http://euroasia-science.ru/wp-content/uploads/2016/12/info_euroasia-science_30.12.1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70" y="356443"/>
            <a:ext cx="3943199" cy="398552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93670" y="4603683"/>
            <a:ext cx="8214896" cy="178499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_StamperRg&amp;Bt" pitchFamily="82" charset="-52"/>
              </a:rPr>
              <a:t>«Экономический шпионаж». Общая характеристика корпоративной системы противодействия «экономическому шпионажу»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36058" y="306078"/>
            <a:ext cx="132722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DS BroadBrush" pitchFamily="66" charset="0"/>
              </a:rPr>
              <a:t>МагоЛего</a:t>
            </a:r>
            <a:endParaRPr lang="ru-RU" sz="1400" dirty="0">
              <a:solidFill>
                <a:schemeClr val="tx1"/>
              </a:solidFill>
              <a:latin typeface="DS BroadBrush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01323" y="999842"/>
            <a:ext cx="2807243" cy="86409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_StamperRg&amp;Bt" pitchFamily="82" charset="-52"/>
                <a:ea typeface="Meiryo" pitchFamily="34" charset="-128"/>
                <a:cs typeface="Meiryo" pitchFamily="34" charset="-128"/>
              </a:rPr>
              <a:t>Актуальные проблемы конкурентной (деловой) разведки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_StamperRg&amp;Bt" pitchFamily="82" charset="-52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42470" y="306900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Arial Black" pitchFamily="34" charset="0"/>
              </a:rPr>
              <a:t>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96049" y="2060897"/>
            <a:ext cx="2812517" cy="71625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Домашнее </a:t>
            </a:r>
            <a:r>
              <a:rPr lang="ru-RU" sz="2000" b="1" dirty="0" smtClean="0"/>
              <a:t>задание </a:t>
            </a:r>
          </a:p>
          <a:p>
            <a:pPr algn="ctr"/>
            <a:r>
              <a:rPr lang="ru-RU" sz="2000" b="1" dirty="0" smtClean="0"/>
              <a:t>№ 1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756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280920" cy="6408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48264" y="620688"/>
            <a:ext cx="1521169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Задача №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1268760"/>
            <a:ext cx="7281809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Minion Pro Cond" pitchFamily="18" charset="0"/>
              </a:rPr>
              <a:t>Участие в научной конференции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039144"/>
            <a:ext cx="7713857" cy="448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u="sng" dirty="0">
                <a:solidFill>
                  <a:schemeClr val="tx1"/>
                </a:solidFill>
              </a:rPr>
              <a:t>Условия задачи: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Ваш научный руководитель по электронной почте получил приглашение (прилагается) от Евразийского Союза Ученых принять участие в 34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Международной конференции на тему «Актуальные проблемы в современной науке и пути их решения», которая должна состояться после 31 января 2017 года в Москве. Прием материалов и заявок заканчивается также 31 января 2017 года.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Ваш научный руководитель сообщил, что организатор конференции ему неизвестен и поручил Вам изучить вопрос, а по итогам представить заключение о возможности и целесообразности  участия в названной международной конференции.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u="sng" dirty="0">
                <a:solidFill>
                  <a:schemeClr val="tx1"/>
                </a:solidFill>
              </a:rPr>
              <a:t>Задание:</a:t>
            </a:r>
            <a:r>
              <a:rPr lang="ru-RU" sz="1400" dirty="0">
                <a:solidFill>
                  <a:schemeClr val="tx1"/>
                </a:solidFill>
              </a:rPr>
              <a:t>  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Проведите изучение поступившего приглашения, сайта организатора и других необходимых источников информации, а также руководствуясь своими знаниями об организации международных научных конференций, выполните поручение научного руководителя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Задания, выполненные в свободной форме в формате  документа</a:t>
            </a:r>
            <a:r>
              <a:rPr lang="en-US" sz="1400" dirty="0" smtClean="0">
                <a:solidFill>
                  <a:schemeClr val="tx1"/>
                </a:solidFill>
              </a:rPr>
              <a:t> word</a:t>
            </a:r>
            <a:r>
              <a:rPr lang="ru-RU" sz="1400" dirty="0" smtClean="0">
                <a:solidFill>
                  <a:schemeClr val="tx1"/>
                </a:solidFill>
              </a:rPr>
              <a:t>,  необходимо загрузить в проект «Домашнее задание 1» в </a:t>
            </a:r>
            <a:r>
              <a:rPr lang="en-US" sz="1400" dirty="0" smtClean="0">
                <a:solidFill>
                  <a:schemeClr val="tx1"/>
                </a:solidFill>
              </a:rPr>
              <a:t>LMS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до 23:59  31 января 2017 года</a:t>
            </a:r>
            <a:r>
              <a:rPr lang="ru-RU" sz="1400" dirty="0" smtClean="0">
                <a:solidFill>
                  <a:schemeClr val="tx1"/>
                </a:solidFill>
              </a:rPr>
              <a:t>. Если, по какой-то причине, у Вас возникли  проблемы с загрузкой работы в </a:t>
            </a:r>
            <a:r>
              <a:rPr lang="en-US" sz="1400" dirty="0" smtClean="0">
                <a:solidFill>
                  <a:schemeClr val="tx1"/>
                </a:solidFill>
              </a:rPr>
              <a:t>LMS</a:t>
            </a:r>
            <a:r>
              <a:rPr lang="ru-RU" sz="1400" dirty="0" smtClean="0">
                <a:solidFill>
                  <a:schemeClr val="tx1"/>
                </a:solidFill>
              </a:rPr>
              <a:t>, направляйте  ее по адресу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nsedova@hse.ru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Пожалуйста, дождитесь ответа о получении работы.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endParaRPr lang="ru-RU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250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24744"/>
            <a:ext cx="828092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Многоуважаемые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коллеги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Прием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статей для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публикации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рамках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-й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Международной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конференции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Актуальные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проблемы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современной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науке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пути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их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решения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31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.201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г. Москва)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конференции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заочна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Статьи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публикуются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оригинальном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языке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написания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автором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Статьи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опубликованные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рамках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конференции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будут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проиндексированы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РИНЦ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sng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u="sng" dirty="0">
              <a:solidFill>
                <a:srgbClr val="69696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sng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u="sng" dirty="0">
              <a:solidFill>
                <a:srgbClr val="69696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sng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u="sng" dirty="0">
              <a:solidFill>
                <a:srgbClr val="69696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Приём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анкет,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текстов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31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.201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1400" b="1" i="0" u="sng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включительно</a:t>
            </a:r>
            <a:r>
              <a:rPr kumimoji="0" lang="uk-UA" sz="1400" b="1" i="0" u="sng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Публикация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электронного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варианта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журнала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сайте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организации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20.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.201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Рассылка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журналов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сертификатов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20.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.201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696969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6662119"/>
              </p:ext>
            </p:extLst>
          </p:nvPr>
        </p:nvGraphicFramePr>
        <p:xfrm>
          <a:off x="2929064" y="3645024"/>
          <a:ext cx="3357880" cy="65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949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Подать заявку для </a:t>
                      </a:r>
                      <a:r>
                        <a:rPr lang="uk-UA" sz="1200" u="sng" dirty="0" err="1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публикации</a:t>
                      </a:r>
                      <a:r>
                        <a:rPr lang="uk-UA" sz="1200" u="sng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 </a:t>
                      </a:r>
                      <a:r>
                        <a:rPr lang="uk-UA" sz="1200" u="sng" dirty="0" err="1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статьи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220345" marB="22034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Анонс международной конференции Евразийский Союз Ученых</a:t>
            </a:r>
          </a:p>
          <a:p>
            <a:r>
              <a:rPr lang="ru-RU" sz="1200" dirty="0"/>
              <a:t>Евразийский Союз Ученых </a:t>
            </a:r>
            <a:r>
              <a:rPr lang="en-US" sz="1200" dirty="0">
                <a:hlinkClick r:id="rId3"/>
              </a:rPr>
              <a:t>info@infjournal.ru</a:t>
            </a:r>
            <a:endParaRPr lang="ru-RU" sz="1200" dirty="0"/>
          </a:p>
          <a:p>
            <a:r>
              <a:rPr lang="ru-RU" sz="1200" dirty="0"/>
              <a:t>20.01.2017</a:t>
            </a:r>
          </a:p>
        </p:txBody>
      </p:sp>
    </p:spTree>
    <p:extLst>
      <p:ext uri="{BB962C8B-B14F-4D97-AF65-F5344CB8AC3E}">
        <p14:creationId xmlns="" xmlns:p14="http://schemas.microsoft.com/office/powerpoint/2010/main" val="197187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368425"/>
              </p:ext>
            </p:extLst>
          </p:nvPr>
        </p:nvGraphicFramePr>
        <p:xfrm>
          <a:off x="2245918" y="4797152"/>
          <a:ext cx="4724171" cy="1016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3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  <a:hlinkClick r:id="rId2"/>
                        </a:rPr>
                        <a:t>Информационное</a:t>
                      </a:r>
                      <a:r>
                        <a:rPr lang="ru-RU" sz="1200">
                          <a:effectLst/>
                        </a:rPr>
                        <a:t> письмо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220345" marB="22034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88640"/>
            <a:ext cx="828092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solidFill>
                <a:srgbClr val="69696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Свидетельство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</a:t>
            </a:r>
            <a:r>
              <a:rPr kumimoji="0" lang="uk-UA" sz="1400" b="1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регистрации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СМИ: ПИ № ФС77-63060.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Международным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ром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ISSN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(Париж, Франция) изданию был дан международный базовый номер для печатных изданий (International Standard Serial Number): 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ISSN 2411-6467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 для электронных 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ISSN 2413-9335.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solidFill>
                <a:srgbClr val="696969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Индексация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журнала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международных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наукометрических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базах: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РИНЦ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Global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impact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factor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(0.388 за 2015 г.)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Scientific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indexing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service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CiteFactor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ISI (0.833 за 2015 г.)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Academic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Resource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index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ResearchBib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КиберЛенинка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SlideShare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IIJIF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JIFactor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Подробнее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индексации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журнала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международных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базах по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ссылке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ниже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Отписатся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рассылки вы можете здесь: 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Unsubscribe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me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from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this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list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913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280</Words>
  <Application>Microsoft Office PowerPoint</Application>
  <PresentationFormat>Экран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common</dc:creator>
  <cp:lastModifiedBy>common</cp:lastModifiedBy>
  <cp:revision>2</cp:revision>
  <dcterms:created xsi:type="dcterms:W3CDTF">2017-01-21T15:43:24Z</dcterms:created>
  <dcterms:modified xsi:type="dcterms:W3CDTF">2017-01-21T16:10:26Z</dcterms:modified>
</cp:coreProperties>
</file>